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319" r:id="rId3"/>
    <p:sldId id="260" r:id="rId4"/>
    <p:sldId id="261" r:id="rId5"/>
    <p:sldId id="317" r:id="rId6"/>
    <p:sldId id="311" r:id="rId7"/>
    <p:sldId id="263" r:id="rId8"/>
    <p:sldId id="312" r:id="rId9"/>
    <p:sldId id="315" r:id="rId10"/>
    <p:sldId id="310" r:id="rId11"/>
    <p:sldId id="313" r:id="rId12"/>
    <p:sldId id="320" r:id="rId13"/>
    <p:sldId id="318" r:id="rId14"/>
    <p:sldId id="314" r:id="rId15"/>
    <p:sldId id="316" r:id="rId16"/>
  </p:sldIdLst>
  <p:sldSz cx="9144000" cy="5143500" type="screen16x9"/>
  <p:notesSz cx="6858000" cy="9144000"/>
  <p:embeddedFontLst>
    <p:embeddedFont>
      <p:font typeface="Alata" panose="020B0604020202020204" charset="0"/>
      <p:regular r:id="rId18"/>
    </p:embeddedFont>
    <p:embeddedFont>
      <p:font typeface="Assistant" pitchFamily="2" charset="-79"/>
      <p:regular r:id="rId19"/>
      <p:bold r:id="rId20"/>
    </p:embeddedFont>
    <p:embeddedFont>
      <p:font typeface="Maven Pro" panose="020B0604020202020204" charset="0"/>
      <p:regular r:id="rId21"/>
      <p:bold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810C2D-4D8D-4584-BA20-13D67F4806F9}">
  <a:tblStyle styleId="{20810C2D-4D8D-4584-BA20-13D67F480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21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957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76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2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9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96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02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93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7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5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392513"/>
            <a:ext cx="4318200" cy="18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1301"/>
            <a:ext cx="431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372950" y="627150"/>
            <a:ext cx="37710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841170" y="3230763"/>
            <a:ext cx="34425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60325" y="3230763"/>
            <a:ext cx="34419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860325" y="2745300"/>
            <a:ext cx="34419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41536" y="2745300"/>
            <a:ext cx="34419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155275" y="2444238"/>
            <a:ext cx="4280700" cy="1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5298" y="1605463"/>
            <a:ext cx="4280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47" name="Google Shape;47;p9"/>
          <p:cNvSpPr>
            <a:spLocks noGrp="1"/>
          </p:cNvSpPr>
          <p:nvPr>
            <p:ph type="pic" idx="2"/>
          </p:nvPr>
        </p:nvSpPr>
        <p:spPr>
          <a:xfrm>
            <a:off x="0" y="627150"/>
            <a:ext cx="37710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417847" y="3550350"/>
            <a:ext cx="44190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417847" y="1464950"/>
            <a:ext cx="4419000" cy="1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1116125" y="3217873"/>
            <a:ext cx="20181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3562974" y="3217873"/>
            <a:ext cx="20181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3"/>
          </p:nvPr>
        </p:nvSpPr>
        <p:spPr>
          <a:xfrm>
            <a:off x="6009822" y="3217873"/>
            <a:ext cx="20181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4"/>
          </p:nvPr>
        </p:nvSpPr>
        <p:spPr>
          <a:xfrm>
            <a:off x="1116125" y="2668284"/>
            <a:ext cx="201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5"/>
          </p:nvPr>
        </p:nvSpPr>
        <p:spPr>
          <a:xfrm>
            <a:off x="3562974" y="2668284"/>
            <a:ext cx="201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6"/>
          </p:nvPr>
        </p:nvSpPr>
        <p:spPr>
          <a:xfrm>
            <a:off x="6009822" y="2668284"/>
            <a:ext cx="201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499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0" r:id="rId6"/>
    <p:sldLayoutId id="214748366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674" r="12558"/>
          <a:stretch/>
        </p:blipFill>
        <p:spPr>
          <a:xfrm>
            <a:off x="5372950" y="627150"/>
            <a:ext cx="3770998" cy="3883500"/>
          </a:xfrm>
          <a:prstGeom prst="rect">
            <a:avLst/>
          </a:prstGeom>
        </p:spPr>
      </p:pic>
      <p:sp>
        <p:nvSpPr>
          <p:cNvPr id="222" name="Google Shape;222;p35"/>
          <p:cNvSpPr/>
          <p:nvPr/>
        </p:nvSpPr>
        <p:spPr>
          <a:xfrm>
            <a:off x="414350" y="999250"/>
            <a:ext cx="858375" cy="75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ssistant"/>
              </a:rPr>
              <a:t>“</a:t>
            </a:r>
          </a:p>
        </p:txBody>
      </p:sp>
      <p:sp>
        <p:nvSpPr>
          <p:cNvPr id="223" name="Google Shape;223;p35"/>
          <p:cNvSpPr txBox="1">
            <a:spLocks noGrp="1"/>
          </p:cNvSpPr>
          <p:nvPr>
            <p:ph type="ctrTitle"/>
          </p:nvPr>
        </p:nvSpPr>
        <p:spPr>
          <a:xfrm>
            <a:off x="720000" y="1392513"/>
            <a:ext cx="4318200" cy="18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Parallel</a:t>
            </a:r>
            <a:br>
              <a:rPr lang="en" dirty="0"/>
            </a:br>
            <a:r>
              <a:rPr lang="en" b="1" dirty="0">
                <a:solidFill>
                  <a:schemeClr val="lt1"/>
                </a:solidFill>
              </a:rPr>
              <a:t>Parking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1"/>
          </p:nvPr>
        </p:nvSpPr>
        <p:spPr>
          <a:xfrm>
            <a:off x="720000" y="3591301"/>
            <a:ext cx="431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Avelabs Group: 2</a:t>
            </a:r>
            <a:endParaRPr dirty="0"/>
          </a:p>
        </p:txBody>
      </p:sp>
      <p:sp>
        <p:nvSpPr>
          <p:cNvPr id="225" name="Google Shape;225;p35"/>
          <p:cNvSpPr/>
          <p:nvPr/>
        </p:nvSpPr>
        <p:spPr>
          <a:xfrm>
            <a:off x="5143425" y="40907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35"/>
          <p:cNvCxnSpPr/>
          <p:nvPr/>
        </p:nvCxnSpPr>
        <p:spPr>
          <a:xfrm>
            <a:off x="808025" y="3479401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Parking </a:t>
            </a:r>
            <a:r>
              <a:rPr lang="en" b="1" dirty="0">
                <a:solidFill>
                  <a:schemeClr val="lt1"/>
                </a:solidFill>
              </a:rPr>
              <a:t>Algorithm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CC5B57-D9DD-DAC8-7C6D-48F2B7E45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77" y="1333622"/>
            <a:ext cx="3293446" cy="35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Parking </a:t>
            </a:r>
            <a:r>
              <a:rPr lang="en" b="1" dirty="0">
                <a:solidFill>
                  <a:schemeClr val="lt1"/>
                </a:solidFill>
              </a:rPr>
              <a:t>Algorithm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" name="Picture 2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5D79F698-B41F-5D83-6553-F186CC8C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64" y="2571750"/>
            <a:ext cx="2795024" cy="1246873"/>
          </a:xfrm>
          <a:prstGeom prst="rect">
            <a:avLst/>
          </a:prstGeom>
        </p:spPr>
      </p:pic>
      <p:pic>
        <p:nvPicPr>
          <p:cNvPr id="27" name="Picture 26" descr="A close-up of a car&#10;&#10;Description automatically generated">
            <a:extLst>
              <a:ext uri="{FF2B5EF4-FFF2-40B4-BE49-F238E27FC236}">
                <a16:creationId xmlns:a16="http://schemas.microsoft.com/office/drawing/2014/main" id="{0797281E-2B2F-7EF9-4279-6B20010FD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3" y="1422639"/>
            <a:ext cx="2848998" cy="1149111"/>
          </a:xfrm>
          <a:prstGeom prst="rect">
            <a:avLst/>
          </a:prstGeom>
        </p:spPr>
      </p:pic>
      <p:pic>
        <p:nvPicPr>
          <p:cNvPr id="28" name="Picture 27" descr="A close-up of a car&#10;&#10;Description automatically generated">
            <a:extLst>
              <a:ext uri="{FF2B5EF4-FFF2-40B4-BE49-F238E27FC236}">
                <a16:creationId xmlns:a16="http://schemas.microsoft.com/office/drawing/2014/main" id="{BC5F2D5E-4081-3356-D87F-4E742BE9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88" y="1434434"/>
            <a:ext cx="2848998" cy="1149111"/>
          </a:xfrm>
          <a:prstGeom prst="rect">
            <a:avLst/>
          </a:prstGeom>
        </p:spPr>
      </p:pic>
      <p:pic>
        <p:nvPicPr>
          <p:cNvPr id="2" name="Picture 1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0E1E09FE-3BDD-75D9-D0FC-40FD33B8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588" y="2571749"/>
            <a:ext cx="2795024" cy="1246873"/>
          </a:xfrm>
          <a:prstGeom prst="rect">
            <a:avLst/>
          </a:prstGeom>
        </p:spPr>
      </p:pic>
      <p:pic>
        <p:nvPicPr>
          <p:cNvPr id="6" name="Picture 5" descr="A red car with white roof&#10;&#10;Description automatically generated">
            <a:extLst>
              <a:ext uri="{FF2B5EF4-FFF2-40B4-BE49-F238E27FC236}">
                <a16:creationId xmlns:a16="http://schemas.microsoft.com/office/drawing/2014/main" id="{144D6700-73BC-0E19-C784-5676C2195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8" b="89862" l="8968" r="90186">
                        <a14:foregroundMark x1="8968" y1="45622" x2="8968" y2="45622"/>
                        <a14:foregroundMark x1="12860" y1="55530" x2="12860" y2="55530"/>
                        <a14:foregroundMark x1="9983" y1="55991" x2="9983" y2="55991"/>
                        <a14:foregroundMark x1="60068" y1="70968" x2="60068" y2="70968"/>
                        <a14:foregroundMark x1="56176" y1="69355" x2="56176" y2="69355"/>
                        <a14:foregroundMark x1="62606" y1="75806" x2="62606" y2="75806"/>
                        <a14:foregroundMark x1="55668" y1="74885" x2="55668" y2="74885"/>
                        <a14:foregroundMark x1="62267" y1="74885" x2="62267" y2="74885"/>
                        <a14:foregroundMark x1="63621" y1="74885" x2="63621" y2="74885"/>
                        <a14:foregroundMark x1="60237" y1="32949" x2="60237" y2="32949"/>
                        <a14:foregroundMark x1="51269" y1="29263" x2="51269" y2="29263"/>
                        <a14:foregroundMark x1="46024" y1="22581" x2="46024" y2="22581"/>
                        <a14:foregroundMark x1="39425" y1="19585" x2="39425" y2="19585"/>
                        <a14:foregroundMark x1="23519" y1="19585" x2="46024" y2="23502"/>
                        <a14:foregroundMark x1="49239" y1="23272" x2="56007" y2="21659"/>
                        <a14:foregroundMark x1="21658" y1="20276" x2="18951" y2="21659"/>
                        <a14:foregroundMark x1="88494" y1="50000" x2="90186" y2="64055"/>
                        <a14:foregroundMark x1="61929" y1="67742" x2="55330" y2="75115"/>
                        <a14:foregroundMark x1="64298" y1="79263" x2="64298" y2="79263"/>
                        <a14:foregroundMark x1="62098" y1="79263" x2="62098" y2="79263"/>
                        <a14:foregroundMark x1="62098" y1="79263" x2="55668" y2="70737"/>
                        <a14:foregroundMark x1="55668" y1="70737" x2="65482" y2="79032"/>
                        <a14:foregroundMark x1="15398" y1="61982" x2="15398" y2="61982"/>
                        <a14:foregroundMark x1="15398" y1="61982" x2="12690" y2="63364"/>
                        <a14:foregroundMark x1="17259" y1="61982" x2="13198" y2="64055"/>
                        <a14:foregroundMark x1="64298" y1="79263" x2="58206" y2="79724"/>
                        <a14:foregroundMark x1="56514" y1="77880" x2="53976" y2="74194"/>
                        <a14:backgroundMark x1="28765" y1="67051" x2="37056" y2="71889"/>
                        <a14:backgroundMark x1="68359" y1="82719" x2="76819" y2="80876"/>
                        <a14:backgroundMark x1="68190" y1="80184" x2="65797" y2="8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4089" y="2138932"/>
            <a:ext cx="2850146" cy="2093001"/>
          </a:xfrm>
          <a:prstGeom prst="rect">
            <a:avLst/>
          </a:prstGeom>
        </p:spPr>
      </p:pic>
      <p:pic>
        <p:nvPicPr>
          <p:cNvPr id="7" name="Picture 6" descr="A red car with white roof&#10;&#10;Description automatically generated">
            <a:extLst>
              <a:ext uri="{FF2B5EF4-FFF2-40B4-BE49-F238E27FC236}">
                <a16:creationId xmlns:a16="http://schemas.microsoft.com/office/drawing/2014/main" id="{EED88A04-B4BB-F799-DC02-1329716FA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8" b="89862" l="8968" r="90186">
                        <a14:foregroundMark x1="8968" y1="45622" x2="8968" y2="45622"/>
                        <a14:foregroundMark x1="12860" y1="55530" x2="12860" y2="55530"/>
                        <a14:foregroundMark x1="9983" y1="55991" x2="9983" y2="55991"/>
                        <a14:foregroundMark x1="60068" y1="70968" x2="60068" y2="70968"/>
                        <a14:foregroundMark x1="56176" y1="69355" x2="56176" y2="69355"/>
                        <a14:foregroundMark x1="62606" y1="75806" x2="62606" y2="75806"/>
                        <a14:foregroundMark x1="55668" y1="74885" x2="55668" y2="74885"/>
                        <a14:foregroundMark x1="62267" y1="74885" x2="62267" y2="74885"/>
                        <a14:foregroundMark x1="63621" y1="74885" x2="63621" y2="74885"/>
                        <a14:foregroundMark x1="60237" y1="32949" x2="60237" y2="32949"/>
                        <a14:foregroundMark x1="51269" y1="29263" x2="51269" y2="29263"/>
                        <a14:foregroundMark x1="46024" y1="22581" x2="46024" y2="22581"/>
                        <a14:foregroundMark x1="39425" y1="19585" x2="39425" y2="19585"/>
                        <a14:foregroundMark x1="23519" y1="19585" x2="46024" y2="23502"/>
                        <a14:foregroundMark x1="49239" y1="23272" x2="56007" y2="21659"/>
                        <a14:foregroundMark x1="21658" y1="20276" x2="18951" y2="21659"/>
                        <a14:foregroundMark x1="88494" y1="50000" x2="90186" y2="64055"/>
                        <a14:foregroundMark x1="61929" y1="67742" x2="55330" y2="75115"/>
                        <a14:foregroundMark x1="64298" y1="79263" x2="64298" y2="79263"/>
                        <a14:foregroundMark x1="62098" y1="79263" x2="62098" y2="79263"/>
                        <a14:foregroundMark x1="62098" y1="79263" x2="55668" y2="70737"/>
                        <a14:foregroundMark x1="55668" y1="70737" x2="65482" y2="79032"/>
                        <a14:foregroundMark x1="15398" y1="61982" x2="15398" y2="61982"/>
                        <a14:foregroundMark x1="15398" y1="61982" x2="12690" y2="63364"/>
                        <a14:foregroundMark x1="17259" y1="61982" x2="13198" y2="64055"/>
                        <a14:foregroundMark x1="64298" y1="79263" x2="58206" y2="79724"/>
                        <a14:foregroundMark x1="56514" y1="77880" x2="53976" y2="74194"/>
                        <a14:backgroundMark x1="28765" y1="67051" x2="37056" y2="71889"/>
                        <a14:backgroundMark x1="68359" y1="82719" x2="76819" y2="80876"/>
                        <a14:backgroundMark x1="68190" y1="80184" x2="65797" y2="8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635" y="1248463"/>
            <a:ext cx="2850146" cy="2093001"/>
          </a:xfrm>
          <a:prstGeom prst="rect">
            <a:avLst/>
          </a:prstGeom>
        </p:spPr>
      </p:pic>
      <p:pic>
        <p:nvPicPr>
          <p:cNvPr id="9" name="Picture 8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0C505588-D2F8-11B5-7D03-1439A837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03" y="1336672"/>
            <a:ext cx="2795024" cy="12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Adjusting the </a:t>
            </a:r>
            <a:r>
              <a:rPr lang="en" dirty="0">
                <a:solidFill>
                  <a:srgbClr val="C00000"/>
                </a:solidFill>
              </a:rPr>
              <a:t>Car Position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7" name="Picture 26" descr="A close-up of a car&#10;&#10;Description automatically generated">
            <a:extLst>
              <a:ext uri="{FF2B5EF4-FFF2-40B4-BE49-F238E27FC236}">
                <a16:creationId xmlns:a16="http://schemas.microsoft.com/office/drawing/2014/main" id="{0797281E-2B2F-7EF9-4279-6B20010FD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3" y="1422639"/>
            <a:ext cx="2848998" cy="1149111"/>
          </a:xfrm>
          <a:prstGeom prst="rect">
            <a:avLst/>
          </a:prstGeom>
        </p:spPr>
      </p:pic>
      <p:pic>
        <p:nvPicPr>
          <p:cNvPr id="28" name="Picture 27" descr="A close-up of a car&#10;&#10;Description automatically generated">
            <a:extLst>
              <a:ext uri="{FF2B5EF4-FFF2-40B4-BE49-F238E27FC236}">
                <a16:creationId xmlns:a16="http://schemas.microsoft.com/office/drawing/2014/main" id="{BC5F2D5E-4081-3356-D87F-4E742BE9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588" y="1434434"/>
            <a:ext cx="2848998" cy="1149111"/>
          </a:xfrm>
          <a:prstGeom prst="rect">
            <a:avLst/>
          </a:prstGeom>
        </p:spPr>
      </p:pic>
      <p:pic>
        <p:nvPicPr>
          <p:cNvPr id="6" name="Picture 5" descr="A red car with white roof&#10;&#10;Description automatically generated">
            <a:extLst>
              <a:ext uri="{FF2B5EF4-FFF2-40B4-BE49-F238E27FC236}">
                <a16:creationId xmlns:a16="http://schemas.microsoft.com/office/drawing/2014/main" id="{144D6700-73BC-0E19-C784-5676C2195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8" b="89862" l="8968" r="90186">
                        <a14:foregroundMark x1="8968" y1="45622" x2="8968" y2="45622"/>
                        <a14:foregroundMark x1="12860" y1="55530" x2="12860" y2="55530"/>
                        <a14:foregroundMark x1="9983" y1="55991" x2="9983" y2="55991"/>
                        <a14:foregroundMark x1="60068" y1="70968" x2="60068" y2="70968"/>
                        <a14:foregroundMark x1="56176" y1="69355" x2="56176" y2="69355"/>
                        <a14:foregroundMark x1="62606" y1="75806" x2="62606" y2="75806"/>
                        <a14:foregroundMark x1="55668" y1="74885" x2="55668" y2="74885"/>
                        <a14:foregroundMark x1="62267" y1="74885" x2="62267" y2="74885"/>
                        <a14:foregroundMark x1="63621" y1="74885" x2="63621" y2="74885"/>
                        <a14:foregroundMark x1="60237" y1="32949" x2="60237" y2="32949"/>
                        <a14:foregroundMark x1="51269" y1="29263" x2="51269" y2="29263"/>
                        <a14:foregroundMark x1="46024" y1="22581" x2="46024" y2="22581"/>
                        <a14:foregroundMark x1="39425" y1="19585" x2="39425" y2="19585"/>
                        <a14:foregroundMark x1="23519" y1="19585" x2="46024" y2="23502"/>
                        <a14:foregroundMark x1="49239" y1="23272" x2="56007" y2="21659"/>
                        <a14:foregroundMark x1="21658" y1="20276" x2="18951" y2="21659"/>
                        <a14:foregroundMark x1="88494" y1="50000" x2="90186" y2="64055"/>
                        <a14:foregroundMark x1="61929" y1="67742" x2="55330" y2="75115"/>
                        <a14:foregroundMark x1="64298" y1="79263" x2="64298" y2="79263"/>
                        <a14:foregroundMark x1="62098" y1="79263" x2="62098" y2="79263"/>
                        <a14:foregroundMark x1="62098" y1="79263" x2="55668" y2="70737"/>
                        <a14:foregroundMark x1="55668" y1="70737" x2="65482" y2="79032"/>
                        <a14:foregroundMark x1="15398" y1="61982" x2="15398" y2="61982"/>
                        <a14:foregroundMark x1="15398" y1="61982" x2="12690" y2="63364"/>
                        <a14:foregroundMark x1="17259" y1="61982" x2="13198" y2="64055"/>
                        <a14:foregroundMark x1="64298" y1="79263" x2="58206" y2="79724"/>
                        <a14:foregroundMark x1="56514" y1="77880" x2="53976" y2="74194"/>
                        <a14:backgroundMark x1="28765" y1="67051" x2="37056" y2="71889"/>
                        <a14:backgroundMark x1="68359" y1="82719" x2="76819" y2="80876"/>
                        <a14:backgroundMark x1="68190" y1="80184" x2="65797" y2="8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2221" y="1090759"/>
            <a:ext cx="2850146" cy="209300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039050-A45A-1DC6-B90E-665D48325646}"/>
              </a:ext>
            </a:extLst>
          </p:cNvPr>
          <p:cNvCxnSpPr>
            <a:cxnSpLocks/>
          </p:cNvCxnSpPr>
          <p:nvPr/>
        </p:nvCxnSpPr>
        <p:spPr>
          <a:xfrm>
            <a:off x="5700713" y="1578768"/>
            <a:ext cx="0" cy="492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1B3E3D-1F38-A234-BCD9-7726E9C5896A}"/>
              </a:ext>
            </a:extLst>
          </p:cNvPr>
          <p:cNvCxnSpPr>
            <a:cxnSpLocks/>
          </p:cNvCxnSpPr>
          <p:nvPr/>
        </p:nvCxnSpPr>
        <p:spPr>
          <a:xfrm>
            <a:off x="3167063" y="1825228"/>
            <a:ext cx="0" cy="312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80450929-230E-0BF1-DFA8-B823396B2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488" y="1357806"/>
            <a:ext cx="2795024" cy="124687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F173C0-7632-26AC-227A-CC4DACD36A57}"/>
              </a:ext>
            </a:extLst>
          </p:cNvPr>
          <p:cNvCxnSpPr>
            <a:cxnSpLocks/>
          </p:cNvCxnSpPr>
          <p:nvPr/>
        </p:nvCxnSpPr>
        <p:spPr>
          <a:xfrm flipH="1">
            <a:off x="5844181" y="1981242"/>
            <a:ext cx="22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52D797-970A-F6F8-9F52-261A2E56AD5A}"/>
              </a:ext>
            </a:extLst>
          </p:cNvPr>
          <p:cNvCxnSpPr>
            <a:cxnSpLocks/>
          </p:cNvCxnSpPr>
          <p:nvPr/>
        </p:nvCxnSpPr>
        <p:spPr>
          <a:xfrm flipH="1">
            <a:off x="2900363" y="1981242"/>
            <a:ext cx="4328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A568B669-1DE2-AE53-2B65-D1C2EC945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746" y="1373757"/>
            <a:ext cx="2795024" cy="12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8203050" y="7783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WhatsApp Video 2023-10-03 at 8.06.00 PM">
            <a:hlinkClick r:id="" action="ppaction://media"/>
            <a:extLst>
              <a:ext uri="{FF2B5EF4-FFF2-40B4-BE49-F238E27FC236}">
                <a16:creationId xmlns:a16="http://schemas.microsoft.com/office/drawing/2014/main" id="{40FC3B96-75F7-9145-BAFD-D47EC08C6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571AD2A-2552-320A-AD4E-2CA4DCCB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7" y="1281113"/>
            <a:ext cx="40100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47;p43">
            <a:extLst>
              <a:ext uri="{FF2B5EF4-FFF2-40B4-BE49-F238E27FC236}">
                <a16:creationId xmlns:a16="http://schemas.microsoft.com/office/drawing/2014/main" id="{ACCAE33D-1927-8362-C0F8-DBD5F1476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Suspension and Handling</a:t>
            </a:r>
            <a:r>
              <a:rPr lang="en-US" b="1" dirty="0">
                <a:solidFill>
                  <a:schemeClr val="lt1"/>
                </a:solidFill>
              </a:rPr>
              <a:t> Problems</a:t>
            </a:r>
            <a:endParaRPr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1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Suspension and Handling</a:t>
            </a:r>
            <a:r>
              <a:rPr lang="en-US" b="1" dirty="0">
                <a:solidFill>
                  <a:schemeClr val="lt1"/>
                </a:solidFill>
              </a:rPr>
              <a:t> Problems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" name="Picture 2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5D79F698-B41F-5D83-6553-F186CC8C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16" y="2571750"/>
            <a:ext cx="2795024" cy="12468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4AB147-1A88-7FA0-8D49-F07FAFDC8016}"/>
              </a:ext>
            </a:extLst>
          </p:cNvPr>
          <p:cNvCxnSpPr>
            <a:cxnSpLocks/>
          </p:cNvCxnSpPr>
          <p:nvPr/>
        </p:nvCxnSpPr>
        <p:spPr>
          <a:xfrm>
            <a:off x="3145334" y="1589114"/>
            <a:ext cx="0" cy="816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A70D53-AF15-27BF-AD86-5A43BFD67065}"/>
              </a:ext>
            </a:extLst>
          </p:cNvPr>
          <p:cNvCxnSpPr>
            <a:cxnSpLocks/>
          </p:cNvCxnSpPr>
          <p:nvPr/>
        </p:nvCxnSpPr>
        <p:spPr>
          <a:xfrm>
            <a:off x="4278536" y="2879306"/>
            <a:ext cx="0" cy="816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A0BA16-E7A7-05D2-7F47-DBFBBC53511C}"/>
              </a:ext>
            </a:extLst>
          </p:cNvPr>
          <p:cNvSpPr/>
          <p:nvPr/>
        </p:nvSpPr>
        <p:spPr>
          <a:xfrm>
            <a:off x="3259398" y="1881699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D56A2-F67C-E08C-D1F7-BE5AD0AF8752}"/>
              </a:ext>
            </a:extLst>
          </p:cNvPr>
          <p:cNvSpPr/>
          <p:nvPr/>
        </p:nvSpPr>
        <p:spPr>
          <a:xfrm>
            <a:off x="4380903" y="3158915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27" name="Picture 26" descr="A close-up of a car&#10;&#10;Description automatically generated">
            <a:extLst>
              <a:ext uri="{FF2B5EF4-FFF2-40B4-BE49-F238E27FC236}">
                <a16:creationId xmlns:a16="http://schemas.microsoft.com/office/drawing/2014/main" id="{0797281E-2B2F-7EF9-4279-6B20010FD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3" y="1422639"/>
            <a:ext cx="2848998" cy="1149111"/>
          </a:xfrm>
          <a:prstGeom prst="rect">
            <a:avLst/>
          </a:prstGeom>
        </p:spPr>
      </p:pic>
      <p:pic>
        <p:nvPicPr>
          <p:cNvPr id="28" name="Picture 27" descr="A close-up of a car&#10;&#10;Description automatically generated">
            <a:extLst>
              <a:ext uri="{FF2B5EF4-FFF2-40B4-BE49-F238E27FC236}">
                <a16:creationId xmlns:a16="http://schemas.microsoft.com/office/drawing/2014/main" id="{BC5F2D5E-4081-3356-D87F-4E742BE9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88" y="1434434"/>
            <a:ext cx="2848998" cy="114911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73E099-E06E-2477-ACDF-BCA506688580}"/>
              </a:ext>
            </a:extLst>
          </p:cNvPr>
          <p:cNvCxnSpPr>
            <a:cxnSpLocks/>
          </p:cNvCxnSpPr>
          <p:nvPr/>
        </p:nvCxnSpPr>
        <p:spPr>
          <a:xfrm>
            <a:off x="5815721" y="1600909"/>
            <a:ext cx="0" cy="816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5FC9EF3-27C1-4827-A0A1-6FA0597BDC6B}"/>
              </a:ext>
            </a:extLst>
          </p:cNvPr>
          <p:cNvSpPr/>
          <p:nvPr/>
        </p:nvSpPr>
        <p:spPr>
          <a:xfrm>
            <a:off x="4993952" y="1881699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&gt;X</a:t>
            </a:r>
          </a:p>
        </p:txBody>
      </p:sp>
      <p:pic>
        <p:nvPicPr>
          <p:cNvPr id="5" name="Picture 4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AA92ABD3-CC23-4387-926D-F28E6FEB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31" y="2571749"/>
            <a:ext cx="2795024" cy="1246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2FA98F-CF1A-AA27-E323-CE936EECDFDE}"/>
              </a:ext>
            </a:extLst>
          </p:cNvPr>
          <p:cNvSpPr/>
          <p:nvPr/>
        </p:nvSpPr>
        <p:spPr>
          <a:xfrm>
            <a:off x="4077065" y="1692412"/>
            <a:ext cx="787348" cy="62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</a:t>
            </a:r>
          </a:p>
        </p:txBody>
      </p:sp>
    </p:spTree>
    <p:extLst>
      <p:ext uri="{BB962C8B-B14F-4D97-AF65-F5344CB8AC3E}">
        <p14:creationId xmlns:p14="http://schemas.microsoft.com/office/powerpoint/2010/main" val="5774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artoon characters sitting on a red word&#10;&#10;Description automatically generated">
            <a:extLst>
              <a:ext uri="{FF2B5EF4-FFF2-40B4-BE49-F238E27FC236}">
                <a16:creationId xmlns:a16="http://schemas.microsoft.com/office/drawing/2014/main" id="{7B23F230-5DB4-4300-800E-C3272A9A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824"/>
            <a:ext cx="3770998" cy="3930075"/>
          </a:xfrm>
          <a:prstGeom prst="rect">
            <a:avLst/>
          </a:prstGeom>
        </p:spPr>
      </p:pic>
      <p:sp>
        <p:nvSpPr>
          <p:cNvPr id="291" name="Google Shape;291;p40"/>
          <p:cNvSpPr/>
          <p:nvPr/>
        </p:nvSpPr>
        <p:spPr>
          <a:xfrm>
            <a:off x="3544625" y="40907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693B-EAB3-6850-9A60-90AC080454E4}"/>
              </a:ext>
            </a:extLst>
          </p:cNvPr>
          <p:cNvSpPr txBox="1"/>
          <p:nvPr/>
        </p:nvSpPr>
        <p:spPr>
          <a:xfrm>
            <a:off x="3986525" y="721435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Team Members: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2E05E-7DC1-B7C2-FB4D-E3E294E33DAB}"/>
              </a:ext>
            </a:extLst>
          </p:cNvPr>
          <p:cNvSpPr txBox="1"/>
          <p:nvPr/>
        </p:nvSpPr>
        <p:spPr>
          <a:xfrm>
            <a:off x="4191000" y="1379220"/>
            <a:ext cx="3770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Mohamed Salah</a:t>
            </a:r>
          </a:p>
          <a:p>
            <a:r>
              <a:rPr lang="en-US" sz="2000" dirty="0"/>
              <a:t>Esraa Ahmed</a:t>
            </a:r>
          </a:p>
          <a:p>
            <a:r>
              <a:rPr lang="en-US" sz="2000" dirty="0"/>
              <a:t>Huda Fouad</a:t>
            </a:r>
          </a:p>
          <a:p>
            <a:r>
              <a:rPr lang="en-US" sz="2000" dirty="0" err="1"/>
              <a:t>Shimaa</a:t>
            </a:r>
            <a:r>
              <a:rPr lang="en-US" sz="2000" dirty="0"/>
              <a:t> Mahmoud </a:t>
            </a:r>
          </a:p>
          <a:p>
            <a:r>
              <a:rPr lang="en-US" sz="2000" dirty="0"/>
              <a:t>Mohamed Ismail</a:t>
            </a:r>
          </a:p>
        </p:txBody>
      </p:sp>
    </p:spTree>
    <p:extLst>
      <p:ext uri="{BB962C8B-B14F-4D97-AF65-F5344CB8AC3E}">
        <p14:creationId xmlns:p14="http://schemas.microsoft.com/office/powerpoint/2010/main" val="367390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8203050" y="7783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Add Title">
            <a:hlinkClick r:id="" action="ppaction://media"/>
            <a:extLst>
              <a:ext uri="{FF2B5EF4-FFF2-40B4-BE49-F238E27FC236}">
                <a16:creationId xmlns:a16="http://schemas.microsoft.com/office/drawing/2014/main" id="{06DD779D-FB38-8122-D67C-B2E3DE2C6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694" y="557828"/>
            <a:ext cx="7160611" cy="4027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57" r="25221"/>
          <a:stretch/>
        </p:blipFill>
        <p:spPr>
          <a:xfrm>
            <a:off x="0" y="627150"/>
            <a:ext cx="3770998" cy="3883500"/>
          </a:xfrm>
          <a:prstGeom prst="rect">
            <a:avLst/>
          </a:prstGeom>
        </p:spPr>
      </p:pic>
      <p:sp>
        <p:nvSpPr>
          <p:cNvPr id="291" name="Google Shape;291;p40"/>
          <p:cNvSpPr/>
          <p:nvPr/>
        </p:nvSpPr>
        <p:spPr>
          <a:xfrm>
            <a:off x="3544625" y="40907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4155298" y="850975"/>
            <a:ext cx="4280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Hardware </a:t>
            </a:r>
            <a:r>
              <a:rPr lang="en" sz="2800" b="1" dirty="0">
                <a:solidFill>
                  <a:schemeClr val="lt1"/>
                </a:solidFill>
              </a:rPr>
              <a:t>Requirment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293" name="Google Shape;293;p40"/>
          <p:cNvSpPr txBox="1">
            <a:spLocks noGrp="1"/>
          </p:cNvSpPr>
          <p:nvPr>
            <p:ph type="subTitle" idx="1"/>
          </p:nvPr>
        </p:nvSpPr>
        <p:spPr>
          <a:xfrm>
            <a:off x="4155298" y="1444193"/>
            <a:ext cx="4280700" cy="3066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AVR Microcontroller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4 Ultrasonic Sensors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2 Dc Motors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2 Battery 3.7volt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H Bridge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2 Leds &amp; Buzzer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Car kit </a:t>
            </a:r>
            <a:endParaRPr dirty="0"/>
          </a:p>
        </p:txBody>
      </p:sp>
      <p:cxnSp>
        <p:nvCxnSpPr>
          <p:cNvPr id="294" name="Google Shape;294;p40"/>
          <p:cNvCxnSpPr/>
          <p:nvPr/>
        </p:nvCxnSpPr>
        <p:spPr>
          <a:xfrm>
            <a:off x="7460833" y="1444193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ooden letter tiles on a table&#10;&#10;Description automatically generated">
            <a:extLst>
              <a:ext uri="{FF2B5EF4-FFF2-40B4-BE49-F238E27FC236}">
                <a16:creationId xmlns:a16="http://schemas.microsoft.com/office/drawing/2014/main" id="{072C3DE8-C8B1-3AA3-5005-2CFE11EB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44" y="629975"/>
            <a:ext cx="3841930" cy="3884876"/>
          </a:xfrm>
          <a:prstGeom prst="rect">
            <a:avLst/>
          </a:prstGeom>
        </p:spPr>
      </p:pic>
      <p:sp>
        <p:nvSpPr>
          <p:cNvPr id="291" name="Google Shape;291;p40"/>
          <p:cNvSpPr/>
          <p:nvPr/>
        </p:nvSpPr>
        <p:spPr>
          <a:xfrm>
            <a:off x="5152052" y="40902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82630" y="629975"/>
            <a:ext cx="4280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Software </a:t>
            </a:r>
            <a:r>
              <a:rPr lang="en" sz="2800" b="1" dirty="0">
                <a:solidFill>
                  <a:schemeClr val="lt1"/>
                </a:solidFill>
              </a:rPr>
              <a:t>Requirment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293" name="Google Shape;293;p40"/>
          <p:cNvSpPr txBox="1">
            <a:spLocks noGrp="1"/>
          </p:cNvSpPr>
          <p:nvPr>
            <p:ph type="subTitle" idx="1"/>
          </p:nvPr>
        </p:nvSpPr>
        <p:spPr>
          <a:xfrm>
            <a:off x="250031" y="1845103"/>
            <a:ext cx="2450306" cy="1453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Timer in PWM Mode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Timer Used in ICU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DIO Module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3254900" y="1189543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382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0;p41">
            <a:extLst>
              <a:ext uri="{FF2B5EF4-FFF2-40B4-BE49-F238E27FC236}">
                <a16:creationId xmlns:a16="http://schemas.microsoft.com/office/drawing/2014/main" id="{CA849B7F-33F3-7767-2746-44656EEFA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1960" y="416421"/>
            <a:ext cx="4260079" cy="589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</a:t>
            </a:r>
            <a:r>
              <a:rPr lang="en-US" b="1" dirty="0">
                <a:solidFill>
                  <a:schemeClr val="lt1"/>
                </a:solidFill>
              </a:rPr>
              <a:t>Architecture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48397560-26A7-07C6-BEC4-14C6BEF7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7" y="1005992"/>
            <a:ext cx="70580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2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>
            <a:spLocks noGrp="1"/>
          </p:cNvSpPr>
          <p:nvPr>
            <p:ph type="title"/>
          </p:nvPr>
        </p:nvSpPr>
        <p:spPr>
          <a:xfrm>
            <a:off x="115438" y="406662"/>
            <a:ext cx="3141640" cy="71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</a:t>
            </a:r>
            <a:r>
              <a:rPr lang="en" b="1" dirty="0">
                <a:solidFill>
                  <a:schemeClr val="lt1"/>
                </a:solidFill>
              </a:rPr>
              <a:t>chart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5CB7809-A057-9A7A-A247-65F0651F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9280"/>
            <a:ext cx="3614738" cy="46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</a:t>
            </a:r>
            <a:r>
              <a:rPr lang="en" b="1" dirty="0">
                <a:solidFill>
                  <a:schemeClr val="lt1"/>
                </a:solidFill>
              </a:rPr>
              <a:t>Algorithm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0E81AB-C828-0FE4-D190-287C2825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43" y="1027362"/>
            <a:ext cx="2932113" cy="41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4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</a:t>
            </a:r>
            <a:r>
              <a:rPr lang="en" b="1" dirty="0">
                <a:solidFill>
                  <a:schemeClr val="lt1"/>
                </a:solidFill>
              </a:rPr>
              <a:t>Algorithm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" name="Picture 2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5D79F698-B41F-5D83-6553-F186CC8C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16" y="2571750"/>
            <a:ext cx="2795024" cy="12468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4AB147-1A88-7FA0-8D49-F07FAFDC8016}"/>
              </a:ext>
            </a:extLst>
          </p:cNvPr>
          <p:cNvCxnSpPr>
            <a:cxnSpLocks/>
          </p:cNvCxnSpPr>
          <p:nvPr/>
        </p:nvCxnSpPr>
        <p:spPr>
          <a:xfrm>
            <a:off x="3922096" y="1600909"/>
            <a:ext cx="0" cy="816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A70D53-AF15-27BF-AD86-5A43BFD67065}"/>
              </a:ext>
            </a:extLst>
          </p:cNvPr>
          <p:cNvCxnSpPr>
            <a:cxnSpLocks/>
          </p:cNvCxnSpPr>
          <p:nvPr/>
        </p:nvCxnSpPr>
        <p:spPr>
          <a:xfrm>
            <a:off x="4278536" y="2879306"/>
            <a:ext cx="0" cy="816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A0BA16-E7A7-05D2-7F47-DBFBBC53511C}"/>
              </a:ext>
            </a:extLst>
          </p:cNvPr>
          <p:cNvSpPr/>
          <p:nvPr/>
        </p:nvSpPr>
        <p:spPr>
          <a:xfrm>
            <a:off x="4179035" y="1881699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D56A2-F67C-E08C-D1F7-BE5AD0AF8752}"/>
              </a:ext>
            </a:extLst>
          </p:cNvPr>
          <p:cNvSpPr/>
          <p:nvPr/>
        </p:nvSpPr>
        <p:spPr>
          <a:xfrm>
            <a:off x="4380903" y="3158915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6" name="Picture 15" descr="A red car with a black background&#10;&#10;Description automatically generated">
            <a:extLst>
              <a:ext uri="{FF2B5EF4-FFF2-40B4-BE49-F238E27FC236}">
                <a16:creationId xmlns:a16="http://schemas.microsoft.com/office/drawing/2014/main" id="{4EA14667-167B-D9DF-AF12-34578137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64" y="2565665"/>
            <a:ext cx="2795024" cy="12468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1058C-A99A-B5C1-1221-7A0CF2D1251D}"/>
              </a:ext>
            </a:extLst>
          </p:cNvPr>
          <p:cNvCxnSpPr>
            <a:cxnSpLocks/>
          </p:cNvCxnSpPr>
          <p:nvPr/>
        </p:nvCxnSpPr>
        <p:spPr>
          <a:xfrm>
            <a:off x="3318200" y="1600909"/>
            <a:ext cx="250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A47E8E-4081-BDE6-5B9A-C2DBCF4D41E7}"/>
              </a:ext>
            </a:extLst>
          </p:cNvPr>
          <p:cNvCxnSpPr>
            <a:cxnSpLocks/>
          </p:cNvCxnSpPr>
          <p:nvPr/>
        </p:nvCxnSpPr>
        <p:spPr>
          <a:xfrm>
            <a:off x="3318200" y="3835288"/>
            <a:ext cx="250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A6B546B-8987-ABD4-DFB5-18B471D31BAE}"/>
              </a:ext>
            </a:extLst>
          </p:cNvPr>
          <p:cNvSpPr/>
          <p:nvPr/>
        </p:nvSpPr>
        <p:spPr>
          <a:xfrm>
            <a:off x="4175231" y="1697460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93F946-20D7-6454-3639-B678BEE89191}"/>
              </a:ext>
            </a:extLst>
          </p:cNvPr>
          <p:cNvSpPr/>
          <p:nvPr/>
        </p:nvSpPr>
        <p:spPr>
          <a:xfrm>
            <a:off x="4243270" y="3932174"/>
            <a:ext cx="657459" cy="256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pic>
        <p:nvPicPr>
          <p:cNvPr id="27" name="Picture 26" descr="A close-up of a car&#10;&#10;Description automatically generated">
            <a:extLst>
              <a:ext uri="{FF2B5EF4-FFF2-40B4-BE49-F238E27FC236}">
                <a16:creationId xmlns:a16="http://schemas.microsoft.com/office/drawing/2014/main" id="{0797281E-2B2F-7EF9-4279-6B20010FD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3" y="1422639"/>
            <a:ext cx="2848998" cy="1149111"/>
          </a:xfrm>
          <a:prstGeom prst="rect">
            <a:avLst/>
          </a:prstGeom>
        </p:spPr>
      </p:pic>
      <p:pic>
        <p:nvPicPr>
          <p:cNvPr id="28" name="Picture 27" descr="A close-up of a car&#10;&#10;Description automatically generated">
            <a:extLst>
              <a:ext uri="{FF2B5EF4-FFF2-40B4-BE49-F238E27FC236}">
                <a16:creationId xmlns:a16="http://schemas.microsoft.com/office/drawing/2014/main" id="{BC5F2D5E-4081-3356-D87F-4E742BE9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88" y="1434434"/>
            <a:ext cx="2848998" cy="11491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7683AC3-E47A-3CAB-C335-D3663EA99976}"/>
              </a:ext>
            </a:extLst>
          </p:cNvPr>
          <p:cNvSpPr txBox="1"/>
          <p:nvPr/>
        </p:nvSpPr>
        <p:spPr>
          <a:xfrm>
            <a:off x="2879403" y="2561408"/>
            <a:ext cx="319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Empty Slot</a:t>
            </a:r>
          </a:p>
        </p:txBody>
      </p:sp>
    </p:spTree>
    <p:extLst>
      <p:ext uri="{BB962C8B-B14F-4D97-AF65-F5344CB8AC3E}">
        <p14:creationId xmlns:p14="http://schemas.microsoft.com/office/powerpoint/2010/main" val="39920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25" grpId="0" animBg="1"/>
      <p:bldP spid="25" grpId="1" animBg="1"/>
      <p:bldP spid="26" grpId="0" animBg="1"/>
      <p:bldP spid="26" grpId="1" animBg="1"/>
      <p:bldP spid="29" grpId="0"/>
    </p:bldLst>
  </p:timing>
</p:sld>
</file>

<file path=ppt/theme/theme1.xml><?xml version="1.0" encoding="utf-8"?>
<a:theme xmlns:a="http://schemas.openxmlformats.org/drawingml/2006/main" name="Luxury Cars Brand MK Campaign by Slidesgo">
  <a:themeElements>
    <a:clrScheme name="Simple Light">
      <a:dk1>
        <a:srgbClr val="000000"/>
      </a:dk1>
      <a:lt1>
        <a:srgbClr val="BD0D0D"/>
      </a:lt1>
      <a:dk2>
        <a:srgbClr val="F7F7F7"/>
      </a:dk2>
      <a:lt2>
        <a:srgbClr val="F1F1F1"/>
      </a:lt2>
      <a:accent1>
        <a:srgbClr val="E4E4E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91</Words>
  <Application>Microsoft Office PowerPoint</Application>
  <PresentationFormat>On-screen Show (16:9)</PresentationFormat>
  <Paragraphs>39</Paragraphs>
  <Slides>15</Slides>
  <Notes>14</Notes>
  <HiddenSlides>3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Assistant</vt:lpstr>
      <vt:lpstr>Montserrat</vt:lpstr>
      <vt:lpstr>Alata</vt:lpstr>
      <vt:lpstr>Maven Pro</vt:lpstr>
      <vt:lpstr>Arial</vt:lpstr>
      <vt:lpstr>Luxury Cars Brand MK Campaign by Slidesgo</vt:lpstr>
      <vt:lpstr>Parallel Parking</vt:lpstr>
      <vt:lpstr>PowerPoint Presentation</vt:lpstr>
      <vt:lpstr>PowerPoint Presentation</vt:lpstr>
      <vt:lpstr>Hardware Requirment</vt:lpstr>
      <vt:lpstr>Software Requirment</vt:lpstr>
      <vt:lpstr>System Architecture</vt:lpstr>
      <vt:lpstr>Flowchart</vt:lpstr>
      <vt:lpstr>Detection Algorithm</vt:lpstr>
      <vt:lpstr>Detection Algorithm</vt:lpstr>
      <vt:lpstr>Parking Algorithm</vt:lpstr>
      <vt:lpstr>Parking Algorithm</vt:lpstr>
      <vt:lpstr>Adjusting the Car Position</vt:lpstr>
      <vt:lpstr>PowerPoint Presentation</vt:lpstr>
      <vt:lpstr>Suspension and Handling Problems</vt:lpstr>
      <vt:lpstr>Suspension and Handling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LUXURY CARS BRAND MK CAMPAIGN</dc:title>
  <cp:lastModifiedBy>Esraa Ahmed</cp:lastModifiedBy>
  <cp:revision>4</cp:revision>
  <dcterms:modified xsi:type="dcterms:W3CDTF">2023-10-04T05:47:17Z</dcterms:modified>
</cp:coreProperties>
</file>